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61" r:id="rId6"/>
    <p:sldId id="262" r:id="rId7"/>
    <p:sldId id="263" r:id="rId8"/>
    <p:sldId id="264" r:id="rId9"/>
    <p:sldId id="260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60" d="100"/>
          <a:sy n="60" d="100"/>
        </p:scale>
        <p:origin x="1550" y="7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AEED8-E0AB-49CA-973F-6C275D63C2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>
                <a:solidFill>
                  <a:schemeClr val="tx2">
                    <a:lumMod val="75000"/>
                    <a:lumOff val="25000"/>
                  </a:schemeClr>
                </a:solidFill>
              </a:rPr>
              <a:t> </a:t>
            </a:r>
            <a:r>
              <a:rPr lang="en-AU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Nada Ozone </a:t>
            </a:r>
            <a:r>
              <a:rPr lang="en-AU" b="1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Miltons</a:t>
            </a:r>
            <a:endParaRPr lang="en-AU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10FF7B-81E8-414A-B791-6648AFC1E4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cap="all" dirty="0"/>
              <a:t>SURFACE-TO-AIR (QUALITY) MISSION</a:t>
            </a:r>
            <a:endParaRPr lang="en-AU" b="1" cap="all" dirty="0"/>
          </a:p>
          <a:p>
            <a:r>
              <a:rPr lang="en-US" i="1" dirty="0"/>
              <a:t>Mapping the world's air, earning your trust</a:t>
            </a:r>
            <a:endParaRPr lang="en-AU" i="1" dirty="0"/>
          </a:p>
        </p:txBody>
      </p:sp>
    </p:spTree>
    <p:extLst>
      <p:ext uri="{BB962C8B-B14F-4D97-AF65-F5344CB8AC3E}">
        <p14:creationId xmlns:p14="http://schemas.microsoft.com/office/powerpoint/2010/main" val="3551058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55322-657D-44CC-B4DA-4D10321E5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9C038-73E8-4B2C-8969-D305EA91A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7A6277-A255-481E-801D-E1864D7CC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1460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52F41-B6E6-4FA3-AC8A-32A4A8F18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74" y="355024"/>
            <a:ext cx="9612971" cy="1143324"/>
          </a:xfrm>
        </p:spPr>
        <p:txBody>
          <a:bodyPr/>
          <a:lstStyle/>
          <a:p>
            <a:pPr algn="l"/>
            <a:r>
              <a:rPr lang="en-AU" dirty="0"/>
              <a:t>RATIONALE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057FC-9830-467C-9446-4EA59BCE2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5025" y="1498349"/>
            <a:ext cx="10156976" cy="459765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Air pollution is associated with almost </a:t>
            </a:r>
            <a:r>
              <a:rPr lang="en-US" b="1" u="sng" dirty="0"/>
              <a:t>5 million </a:t>
            </a:r>
            <a:r>
              <a:rPr lang="en-US" dirty="0"/>
              <a:t>annual deaths worldwide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Costs the global economy </a:t>
            </a:r>
            <a:r>
              <a:rPr lang="en-US" b="1" u="sng" dirty="0"/>
              <a:t>$225 billion</a:t>
            </a:r>
            <a:r>
              <a:rPr lang="en-US" b="1" dirty="0"/>
              <a:t> </a:t>
            </a:r>
            <a:r>
              <a:rPr lang="en-US" dirty="0"/>
              <a:t>in lost labor income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 dirty="0"/>
              <a:t>Aim: Air quality measure that is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/>
              <a:t>Unified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/>
              <a:t>Real-time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/>
              <a:t>Localised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/>
              <a:t>Accurate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dirty="0"/>
              <a:t>Easy to visualise.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AU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AU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89063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52F41-B6E6-4FA3-AC8A-32A4A8F18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74" y="355024"/>
            <a:ext cx="9612971" cy="1143324"/>
          </a:xfrm>
        </p:spPr>
        <p:txBody>
          <a:bodyPr/>
          <a:lstStyle/>
          <a:p>
            <a:pPr algn="l"/>
            <a:r>
              <a:rPr lang="en-AU" dirty="0"/>
              <a:t>Our idea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057FC-9830-467C-9446-4EA59BCE2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5025" y="1498349"/>
            <a:ext cx="9828952" cy="415786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 sz="2800" dirty="0"/>
              <a:t>Air quality stations send data to our centralised weather store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 sz="2800" dirty="0"/>
              <a:t>Evaluate credibility/confidence of data source, weighted by: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dirty="0"/>
              <a:t>Frequency of input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dirty="0"/>
              <a:t>Comparing input against data from stations at nearby locations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dirty="0"/>
              <a:t>Optional: source-quoted confidence interval / uncertainty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 sz="2800" dirty="0"/>
              <a:t>Generation of detailed air quality “surface” based on most accurate/reliable air quality data.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AU" sz="2800" dirty="0"/>
              <a:t>Visualise air quality surface on publicly accessible web app</a:t>
            </a:r>
          </a:p>
        </p:txBody>
      </p:sp>
    </p:spTree>
    <p:extLst>
      <p:ext uri="{BB962C8B-B14F-4D97-AF65-F5344CB8AC3E}">
        <p14:creationId xmlns:p14="http://schemas.microsoft.com/office/powerpoint/2010/main" val="1433611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28574-E0F8-40E3-A21D-B3840B83D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454" y="2318225"/>
            <a:ext cx="3915894" cy="24226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Universal data collection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DF8F10-7ABD-4541-8A79-21A3A87E8F28}"/>
              </a:ext>
            </a:extLst>
          </p:cNvPr>
          <p:cNvSpPr/>
          <p:nvPr/>
        </p:nvSpPr>
        <p:spPr>
          <a:xfrm>
            <a:off x="649163" y="634028"/>
            <a:ext cx="7120519" cy="57910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29ECBD9-FF76-45E4-8D37-85F55B5E3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820" t="34849"/>
          <a:stretch/>
        </p:blipFill>
        <p:spPr>
          <a:xfrm>
            <a:off x="1761002" y="744469"/>
            <a:ext cx="4656969" cy="564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469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28574-E0F8-40E3-A21D-B3840B83D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454" y="2318225"/>
            <a:ext cx="3915894" cy="24226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Weather store /  data lake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DF8F10-7ABD-4541-8A79-21A3A87E8F28}"/>
              </a:ext>
            </a:extLst>
          </p:cNvPr>
          <p:cNvSpPr/>
          <p:nvPr/>
        </p:nvSpPr>
        <p:spPr>
          <a:xfrm>
            <a:off x="649163" y="634028"/>
            <a:ext cx="7120519" cy="57910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ECBD9-FF76-45E4-8D37-85F55B5E3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04" t="20409" b="29847"/>
          <a:stretch/>
        </p:blipFill>
        <p:spPr>
          <a:xfrm>
            <a:off x="1412486" y="1301985"/>
            <a:ext cx="5024690" cy="44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347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28574-E0F8-40E3-A21D-B3840B83D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454" y="2318225"/>
            <a:ext cx="3915894" cy="24226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Evaluation of sources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DF8F10-7ABD-4541-8A79-21A3A87E8F28}"/>
              </a:ext>
            </a:extLst>
          </p:cNvPr>
          <p:cNvSpPr/>
          <p:nvPr/>
        </p:nvSpPr>
        <p:spPr>
          <a:xfrm>
            <a:off x="649163" y="634028"/>
            <a:ext cx="7120519" cy="57910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ECBD9-FF76-45E4-8D37-85F55B5E3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2" b="60370"/>
          <a:stretch/>
        </p:blipFill>
        <p:spPr>
          <a:xfrm>
            <a:off x="1654538" y="1008764"/>
            <a:ext cx="4747976" cy="331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413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28574-E0F8-40E3-A21D-B3840B83D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454" y="2318225"/>
            <a:ext cx="3915894" cy="24226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Generate air quality surface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DF8F10-7ABD-4541-8A79-21A3A87E8F28}"/>
              </a:ext>
            </a:extLst>
          </p:cNvPr>
          <p:cNvSpPr/>
          <p:nvPr/>
        </p:nvSpPr>
        <p:spPr>
          <a:xfrm>
            <a:off x="649163" y="634028"/>
            <a:ext cx="7120519" cy="57910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ECBD9-FF76-45E4-8D37-85F55B5E3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309"/>
          <a:stretch/>
        </p:blipFill>
        <p:spPr>
          <a:xfrm>
            <a:off x="1238437" y="549262"/>
            <a:ext cx="5175425" cy="596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948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28574-E0F8-40E3-A21D-B3840B83D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454" y="2318226"/>
            <a:ext cx="3915894" cy="19010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Visualise</a:t>
            </a:r>
            <a:r>
              <a:rPr lang="en-US" sz="6000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mesh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DF8F10-7ABD-4541-8A79-21A3A87E8F28}"/>
              </a:ext>
            </a:extLst>
          </p:cNvPr>
          <p:cNvSpPr/>
          <p:nvPr/>
        </p:nvSpPr>
        <p:spPr>
          <a:xfrm>
            <a:off x="649163" y="634028"/>
            <a:ext cx="7120519" cy="579107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ECBD9-FF76-45E4-8D37-85F55B5E3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309"/>
          <a:stretch/>
        </p:blipFill>
        <p:spPr>
          <a:xfrm>
            <a:off x="1238437" y="549262"/>
            <a:ext cx="5175425" cy="596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68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FC5EC-7583-4A5B-BF57-181F9D56D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9125" y="2393560"/>
            <a:ext cx="4099075" cy="2852737"/>
          </a:xfrm>
        </p:spPr>
        <p:txBody>
          <a:bodyPr>
            <a:noAutofit/>
          </a:bodyPr>
          <a:lstStyle/>
          <a:p>
            <a:pPr algn="ctr"/>
            <a:r>
              <a:rPr lang="en-AU" sz="4800" dirty="0"/>
              <a:t>Visualisation of air quality surface</a:t>
            </a:r>
          </a:p>
        </p:txBody>
      </p:sp>
      <p:pic>
        <p:nvPicPr>
          <p:cNvPr id="5" name="Picture 4" descr="A picture containing grass, fish, rock, covered&#10;&#10;Description automatically generated">
            <a:extLst>
              <a:ext uri="{FF2B5EF4-FFF2-40B4-BE49-F238E27FC236}">
                <a16:creationId xmlns:a16="http://schemas.microsoft.com/office/drawing/2014/main" id="{E8146F63-3060-442E-9C4D-8DE9846FF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1096685"/>
            <a:ext cx="6451600" cy="430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3220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142</Words>
  <Application>Microsoft Office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Franklin Gothic Book</vt:lpstr>
      <vt:lpstr>Crop</vt:lpstr>
      <vt:lpstr> Nada Ozone Miltons</vt:lpstr>
      <vt:lpstr>RATIONALE</vt:lpstr>
      <vt:lpstr>Our idea</vt:lpstr>
      <vt:lpstr>Universal data collection</vt:lpstr>
      <vt:lpstr>Weather store /  data lake</vt:lpstr>
      <vt:lpstr>Evaluation of sources</vt:lpstr>
      <vt:lpstr>Generate air quality surface</vt:lpstr>
      <vt:lpstr>Visualise mesh</vt:lpstr>
      <vt:lpstr>Visualisation of air quality surface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 Nada Ozone Miltons</dc:title>
  <dc:creator>Adam Banham</dc:creator>
  <cp:lastModifiedBy>Adam Banham</cp:lastModifiedBy>
  <cp:revision>4</cp:revision>
  <dcterms:created xsi:type="dcterms:W3CDTF">2019-10-20T04:11:07Z</dcterms:created>
  <dcterms:modified xsi:type="dcterms:W3CDTF">2019-10-20T04:34:42Z</dcterms:modified>
</cp:coreProperties>
</file>